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02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522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46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613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153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747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149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53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944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67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952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85ED6-07BC-4C51-A684-A23140A5775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686FF-D71A-464A-8493-13BABD14FF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15- </a:t>
            </a:r>
            <a:r>
              <a:rPr lang="ru-RU" sz="3600" b="1" dirty="0" smtClean="0"/>
              <a:t>мая. </a:t>
            </a:r>
          </a:p>
          <a:p>
            <a:pPr marL="0" indent="0" algn="ctr">
              <a:buNone/>
            </a:pPr>
            <a:r>
              <a:rPr lang="ru-RU" sz="3600" b="1" dirty="0" smtClean="0"/>
              <a:t>Дистанционное обучение.</a:t>
            </a:r>
          </a:p>
          <a:p>
            <a:pPr marL="0" indent="0" algn="ctr">
              <a:buNone/>
            </a:pPr>
            <a:r>
              <a:rPr lang="ru-RU" sz="3600" b="1" dirty="0" smtClean="0"/>
              <a:t>Контрольная работа.</a:t>
            </a:r>
          </a:p>
          <a:p>
            <a:pPr marL="0" indent="0" algn="ctr">
              <a:buNone/>
            </a:pP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07549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tt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Сравни: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tt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6м 3дм 8см ......648см  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tt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55дм4см ......5м 54см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tt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Выполни </a:t>
            </a:r>
            <a:r>
              <a:rPr lang="tt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действия: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tt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740-179           535+276           183+125       225-115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tt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Масса </a:t>
            </a:r>
            <a:r>
              <a:rPr lang="tt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пачек печенья 850 кг.Чему равна масса 2 таких пачек?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tt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Длины </a:t>
            </a:r>
            <a:r>
              <a:rPr lang="tt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сторон прямоугольника 7дм и 22 дм . Вычисли периметр и площадь этого прямоугольника.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spc="-2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5. Реши </a:t>
            </a:r>
            <a:r>
              <a:rPr lang="ru-RU" sz="2400" b="1" spc="-20" dirty="0">
                <a:latin typeface="Times New Roman" panose="02020603050405020304" pitchFamily="18" charset="0"/>
                <a:ea typeface="Calibri" panose="020F0502020204030204" pitchFamily="34" charset="0"/>
              </a:rPr>
              <a:t>уравнения: 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Х*140= 140           75:Х=5</a:t>
            </a:r>
            <a:endParaRPr lang="ru-RU" sz="2400" dirty="0"/>
          </a:p>
          <a:p>
            <a:pPr marL="0" indent="0">
              <a:buNone/>
            </a:pPr>
            <a:r>
              <a:rPr lang="tt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6. Дополнительная часть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*Каждая из трёх подруг – Катя, Алиса и Аня – получили от Деда Мороза игрушки: медвежонка, зайчонка, слоника. Известно, что Катя не получала зайчика. Аня не получала ни слоника, ни медведя. Кто какую игрушку получил?</a:t>
            </a:r>
            <a:endParaRPr lang="ru-RU" sz="2400" dirty="0"/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9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121</Words>
  <Application>Microsoft Office PowerPoint</Application>
  <PresentationFormat>Широкоэкранный</PresentationFormat>
  <Paragraphs>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2020-05-10T05:02:08Z</dcterms:created>
  <dcterms:modified xsi:type="dcterms:W3CDTF">2020-05-11T10:46:25Z</dcterms:modified>
</cp:coreProperties>
</file>